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0" r:id="rId3"/>
    <p:sldId id="361" r:id="rId4"/>
    <p:sldId id="362" r:id="rId5"/>
    <p:sldId id="363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3DE7B-005F-46D9-B8A7-2C53CA49E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8DD36F-294E-4C31-BDA4-F5A9A7998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1CA47-4AF4-46C3-BEE3-D03508E4B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A9529-B97C-45D7-A8BA-5286FBBA4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B2FBD-3FC0-4433-8009-F414270A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1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654C0-CC05-42E6-AB3E-F480DBAA0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252D63-ACD7-4B5E-B219-FFCFFAE61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46418-CAB1-4AB9-A9C8-AD30AFD58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CFB3E-6B27-4099-9F9E-7536BD0B1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C02FC-240F-4A6D-8CF7-A72D46727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2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B61157-A828-43EB-804B-5275F4CF98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CF8F6C-B4C5-463E-BEF7-869278A4A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BE4C3-1D13-45AC-8B01-1CFF0A509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34677-6B25-4AB4-927B-7FDA0E6AD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46BB5-978F-4891-9F67-12096CB8E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24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4618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19086-E842-4487-86E6-F949C2F58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C22F6-7DE4-4279-BC5A-CA15AE8DF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3831E-6796-4EE1-9225-9463D502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D57CB-5D61-4F27-91B6-BC25FA2A8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D2576-00AC-479E-8359-E7450D52D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39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05EE7-6CAB-4FC4-AB3D-2AB44B33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E4DFB-810E-4D4B-9B40-F0450F1A9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4DD8A-8FB1-4141-B900-93A59EFA4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45667-BBEC-4B93-8664-6CE52ADA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1EF28-2B3D-47BC-814B-C939EFD00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6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D4F01-933F-45B1-9227-B2EABA8AE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8405E-06F1-478F-A973-B6519544B8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EE603-D408-4536-8794-0EC696E7D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41CC8-2AEE-46D2-ADD9-CE280544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AA978-2D1C-49C2-81DF-0C753B62A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E285A5-D77C-4A39-8A15-40C994F17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4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392FA-3EC9-45B9-B5CD-1B27582F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0C5A2-BBDB-4A96-AB66-1807F26BA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96261-542F-4800-AC7A-E83BCE0B0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5B0FC-2AEF-4114-92E7-BF20FA2422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A8725-0412-44AE-8340-FD01B3623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097579-16BF-42CB-B4EB-A4A1A6EB8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E5C68D-476A-451D-A58D-DA84DB18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F496D4-9C90-4D79-8B80-4191E32F4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3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B8E89-B71C-40E3-AE91-C54132192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84CE0-07FA-42E0-B207-9F96D937E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EB1E06-FD7B-429C-8C1C-EB6618154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0186F2-97FB-452F-8E58-BF7A35FA8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4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E608D5-125F-440F-BB27-75C4D517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F5B5C6-D71A-46BB-B6F9-6F4E011CD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47AAA-BEDA-4276-AD00-CFE517C49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0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886FB-B0A9-4F74-917E-6C7818AFC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44D0E-1961-486B-AC68-711D3AFC2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E5038F-73B6-42BD-B570-EF4F65292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7A6B5E-68E3-4E2E-A9CE-A7F87414E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EEE36-3A82-4765-A0F0-C6F1FCAD0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1C5CE-6E9C-4A2B-AE45-1430007F4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6F87B-8C94-4BA9-A9F0-080C26F6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4AD319-5979-4CCE-93A4-08A6ACB10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FBCD3-1A91-44F8-89A2-7BAA6AF809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0E295E-F9A9-4193-9814-AC04FE06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E62E2-3B49-4D17-8B7C-AACD383C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D4A02-BD36-4747-ABE9-38400074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1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F65FA-6911-4087-984B-61F17F402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6EA688-90A7-4BF3-8955-3138E7828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68316-49F6-4759-B6C7-CBA787932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C01A6-2DD5-4ADC-9A71-61478E7B4A47}" type="datetimeFigureOut">
              <a:rPr lang="en-US" smtClean="0"/>
              <a:t>6/28/2025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77221-7114-4E10-9697-F13F1D000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90386-1F61-4C04-AAA3-7276B9CACD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FB840-6506-4C50-8E64-82F2EADEB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8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AB88637-2273-496F-8943-CE799071F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3400" y="6272609"/>
            <a:ext cx="5105400" cy="541337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Section 14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89D85B-4F9A-4158-955A-024BA2A790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054"/>
            <a:ext cx="12192000" cy="624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735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E2E8406-E476-4FCC-87EB-2286510252EB}"/>
              </a:ext>
            </a:extLst>
          </p:cNvPr>
          <p:cNvSpPr txBox="1"/>
          <p:nvPr/>
        </p:nvSpPr>
        <p:spPr>
          <a:xfrm>
            <a:off x="5775963" y="893429"/>
            <a:ext cx="6477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( Entrepreneur )</a:t>
            </a:r>
            <a:endParaRPr lang="ko-KR" altLang="en-US" sz="3600" b="1" i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EAEB70-7EE7-4DE0-9761-C9B0148B0E95}"/>
              </a:ext>
            </a:extLst>
          </p:cNvPr>
          <p:cNvSpPr txBox="1"/>
          <p:nvPr/>
        </p:nvSpPr>
        <p:spPr>
          <a:xfrm>
            <a:off x="6728463" y="247098"/>
            <a:ext cx="6477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Pengertian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Wirausaha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EACB07B-B32A-4076-BC05-5C2134EF52EB}"/>
              </a:ext>
            </a:extLst>
          </p:cNvPr>
          <p:cNvSpPr txBox="1">
            <a:spLocks/>
          </p:cNvSpPr>
          <p:nvPr/>
        </p:nvSpPr>
        <p:spPr>
          <a:xfrm>
            <a:off x="6362699" y="1825625"/>
            <a:ext cx="5534025" cy="50323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Entrepreneur 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Bahasa </a:t>
            </a:r>
            <a:r>
              <a:rPr lang="en-US" sz="2400" dirty="0" err="1"/>
              <a:t>perancis</a:t>
            </a: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“entre “  : </a:t>
            </a:r>
            <a:r>
              <a:rPr lang="en-US" sz="2400" dirty="0" err="1"/>
              <a:t>diantara</a:t>
            </a: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“ prendre “ : </a:t>
            </a:r>
            <a:r>
              <a:rPr lang="en-US" sz="2400" dirty="0" err="1"/>
              <a:t>mengambil</a:t>
            </a:r>
            <a:r>
              <a:rPr lang="en-US" sz="2400" dirty="0"/>
              <a:t> / </a:t>
            </a:r>
            <a:r>
              <a:rPr lang="en-US" sz="2400" dirty="0" err="1"/>
              <a:t>melaksanakan</a:t>
            </a: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2400" dirty="0"/>
              <a:t>Jadi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harfiah</a:t>
            </a:r>
            <a:r>
              <a:rPr lang="en-US" sz="2400" dirty="0"/>
              <a:t> “ entrepreneur”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diartikan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resiko</a:t>
            </a:r>
            <a:r>
              <a:rPr lang="en-US" sz="2400" dirty="0"/>
              <a:t>, dan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diartikan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 </a:t>
            </a:r>
            <a:r>
              <a:rPr lang="en-US" sz="2400" dirty="0" err="1"/>
              <a:t>seseorang</a:t>
            </a:r>
            <a:r>
              <a:rPr lang="en-US" sz="2400" dirty="0"/>
              <a:t> yang </a:t>
            </a:r>
            <a:r>
              <a:rPr lang="en-US" sz="2400" dirty="0" err="1"/>
              <a:t>berani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resiko</a:t>
            </a:r>
            <a:r>
              <a:rPr lang="en-US" sz="2400" dirty="0"/>
              <a:t>  yang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penjual</a:t>
            </a:r>
            <a:r>
              <a:rPr lang="en-US" sz="2400" dirty="0"/>
              <a:t> dan </a:t>
            </a:r>
            <a:r>
              <a:rPr lang="en-US" sz="2400" dirty="0" err="1"/>
              <a:t>pembeli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yang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pendiri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9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EAEB70-7EE7-4DE0-9761-C9B0148B0E95}"/>
              </a:ext>
            </a:extLst>
          </p:cNvPr>
          <p:cNvSpPr txBox="1"/>
          <p:nvPr/>
        </p:nvSpPr>
        <p:spPr>
          <a:xfrm>
            <a:off x="6096000" y="409023"/>
            <a:ext cx="6477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Karakteristik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Wirausaha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Sukses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EACB07B-B32A-4076-BC05-5C2134EF52EB}"/>
              </a:ext>
            </a:extLst>
          </p:cNvPr>
          <p:cNvSpPr txBox="1">
            <a:spLocks/>
          </p:cNvSpPr>
          <p:nvPr/>
        </p:nvSpPr>
        <p:spPr>
          <a:xfrm>
            <a:off x="6276974" y="1216025"/>
            <a:ext cx="5534025" cy="50323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Menurut</a:t>
            </a:r>
            <a:r>
              <a:rPr lang="en-US" sz="2400" dirty="0"/>
              <a:t> Bruce R. Barringer &amp; R. Duane Ireland  </a:t>
            </a:r>
            <a:r>
              <a:rPr lang="en-US" sz="2400" dirty="0" err="1"/>
              <a:t>wirausaha</a:t>
            </a:r>
            <a:r>
              <a:rPr lang="en-US" sz="2400" dirty="0"/>
              <a:t> yang </a:t>
            </a:r>
            <a:r>
              <a:rPr lang="en-US" sz="2400" dirty="0" err="1"/>
              <a:t>sukses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 :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Visi</a:t>
            </a:r>
            <a:r>
              <a:rPr lang="en-US" sz="2400" dirty="0"/>
              <a:t> yang </a:t>
            </a:r>
            <a:r>
              <a:rPr lang="en-US" sz="2400" dirty="0" err="1"/>
              <a:t>jelas</a:t>
            </a:r>
            <a:r>
              <a:rPr lang="en-US" sz="2400" dirty="0"/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Kreativitas</a:t>
            </a:r>
            <a:r>
              <a:rPr lang="en-US" sz="2400" dirty="0"/>
              <a:t> &amp; </a:t>
            </a:r>
            <a:r>
              <a:rPr lang="en-US" sz="2400" dirty="0" err="1"/>
              <a:t>Inovasi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Resiko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Ketahanan</a:t>
            </a:r>
            <a:r>
              <a:rPr lang="en-US" sz="2400" dirty="0"/>
              <a:t> Mental dan </a:t>
            </a:r>
            <a:r>
              <a:rPr lang="en-US" sz="2400" dirty="0" err="1"/>
              <a:t>Emosional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Berkomunikasi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Kepemimpinan</a:t>
            </a:r>
            <a:r>
              <a:rPr lang="en-US" sz="2400" dirty="0"/>
              <a:t> yang </a:t>
            </a:r>
            <a:r>
              <a:rPr lang="en-US" sz="2400" dirty="0" err="1"/>
              <a:t>kuat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Manajemen</a:t>
            </a:r>
            <a:r>
              <a:rPr lang="en-US" sz="2400" dirty="0"/>
              <a:t> Waktu dan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Beradaptasi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/>
              <a:t>Keberanian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Resiko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1193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EAEB70-7EE7-4DE0-9761-C9B0148B0E95}"/>
              </a:ext>
            </a:extLst>
          </p:cNvPr>
          <p:cNvSpPr txBox="1"/>
          <p:nvPr/>
        </p:nvSpPr>
        <p:spPr>
          <a:xfrm>
            <a:off x="6115050" y="409023"/>
            <a:ext cx="6477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Tujuan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Wirausaha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EACB07B-B32A-4076-BC05-5C2134EF52EB}"/>
              </a:ext>
            </a:extLst>
          </p:cNvPr>
          <p:cNvSpPr txBox="1">
            <a:spLocks/>
          </p:cNvSpPr>
          <p:nvPr/>
        </p:nvSpPr>
        <p:spPr>
          <a:xfrm>
            <a:off x="6276974" y="1216025"/>
            <a:ext cx="5534025" cy="50323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wirausaha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mencipatkan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tambah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ide-ide </a:t>
            </a:r>
            <a:r>
              <a:rPr lang="en-US" sz="2400" dirty="0" err="1"/>
              <a:t>inovatif</a:t>
            </a:r>
            <a:r>
              <a:rPr lang="en-US" sz="2400" dirty="0"/>
              <a:t>, </a:t>
            </a:r>
            <a:r>
              <a:rPr lang="en-US" sz="2400" dirty="0" err="1"/>
              <a:t>memecahkan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dan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dan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en-US" sz="2400" dirty="0" err="1"/>
              <a:t>bermanfaat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akhirnya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kemandirian</a:t>
            </a:r>
            <a:r>
              <a:rPr lang="en-US" sz="2400" dirty="0"/>
              <a:t> </a:t>
            </a:r>
            <a:r>
              <a:rPr lang="en-US" sz="2400" dirty="0" err="1"/>
              <a:t>finansial</a:t>
            </a:r>
            <a:r>
              <a:rPr lang="en-US" sz="2400" dirty="0"/>
              <a:t> dan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kontribusi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dan negara.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8360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EAEB70-7EE7-4DE0-9761-C9B0148B0E95}"/>
              </a:ext>
            </a:extLst>
          </p:cNvPr>
          <p:cNvSpPr txBox="1"/>
          <p:nvPr/>
        </p:nvSpPr>
        <p:spPr>
          <a:xfrm>
            <a:off x="6115050" y="389973"/>
            <a:ext cx="6477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Tujuan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Wirausaha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EACB07B-B32A-4076-BC05-5C2134EF52EB}"/>
              </a:ext>
            </a:extLst>
          </p:cNvPr>
          <p:cNvSpPr txBox="1">
            <a:spLocks/>
          </p:cNvSpPr>
          <p:nvPr/>
        </p:nvSpPr>
        <p:spPr>
          <a:xfrm>
            <a:off x="6276974" y="1216025"/>
            <a:ext cx="5534025" cy="50323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rinci</a:t>
            </a:r>
            <a:r>
              <a:rPr lang="en-US" sz="2400" dirty="0"/>
              <a:t> ,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wirausaha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 :</a:t>
            </a:r>
          </a:p>
          <a:p>
            <a:pPr marL="457200" indent="-457200">
              <a:buAutoNum type="arabicPeriod"/>
            </a:pP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lapangan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inovasi</a:t>
            </a:r>
            <a:r>
              <a:rPr lang="en-US" sz="2400" dirty="0"/>
              <a:t> dan </a:t>
            </a:r>
            <a:r>
              <a:rPr lang="en-US" sz="2400" dirty="0" err="1"/>
              <a:t>kreativitas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kemandirian</a:t>
            </a:r>
            <a:r>
              <a:rPr lang="en-US" sz="2400" dirty="0"/>
              <a:t> dan </a:t>
            </a:r>
            <a:r>
              <a:rPr lang="en-US" sz="2400" dirty="0" err="1"/>
              <a:t>kepercayaan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social yg </a:t>
            </a:r>
            <a:r>
              <a:rPr lang="en-US" sz="2400" dirty="0" err="1"/>
              <a:t>positif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404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20033-3923-483E-BA13-B6F887A38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50" y="982662"/>
            <a:ext cx="11353800" cy="4892675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tx2"/>
                </a:solidFill>
              </a:rPr>
              <a:t>LETS EXPLAIN YOUR BUSINESS PLAN AND TELL ME ABOUT  UR EXPERIENCE IN ENTREPRENUERSHIP FESTIVAL  </a:t>
            </a:r>
          </a:p>
        </p:txBody>
      </p:sp>
    </p:spTree>
    <p:extLst>
      <p:ext uri="{BB962C8B-B14F-4D97-AF65-F5344CB8AC3E}">
        <p14:creationId xmlns:p14="http://schemas.microsoft.com/office/powerpoint/2010/main" val="2462603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200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LETS EXPLAIN YOUR BUSINESS PLAN AND TELL ME ABOUT  UR EXPERIENCE IN ENTREPRENUERSHIP FESTIVAL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Vita Septiana</dc:creator>
  <cp:lastModifiedBy>Vita Septiana</cp:lastModifiedBy>
  <cp:revision>5</cp:revision>
  <dcterms:created xsi:type="dcterms:W3CDTF">2025-06-28T01:13:42Z</dcterms:created>
  <dcterms:modified xsi:type="dcterms:W3CDTF">2025-06-28T01:57:58Z</dcterms:modified>
</cp:coreProperties>
</file>